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3983613" cy="43883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7"/>
    <p:restoredTop sz="94688"/>
  </p:normalViewPr>
  <p:slideViewPr>
    <p:cSldViewPr snapToGrid="0">
      <p:cViewPr varScale="1">
        <p:scale>
          <a:sx n="24" d="100"/>
          <a:sy n="24" d="100"/>
        </p:scale>
        <p:origin x="42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8771" y="7181824"/>
            <a:ext cx="28886071" cy="15277877"/>
          </a:xfrm>
        </p:spPr>
        <p:txBody>
          <a:bodyPr anchor="b"/>
          <a:lstStyle>
            <a:lvl1pPr algn="ctr">
              <a:defRPr sz="222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7952" y="23048874"/>
            <a:ext cx="25487710" cy="10594961"/>
          </a:xfrm>
        </p:spPr>
        <p:txBody>
          <a:bodyPr/>
          <a:lstStyle>
            <a:lvl1pPr marL="0" indent="0" algn="ctr">
              <a:buNone/>
              <a:defRPr sz="8920"/>
            </a:lvl1pPr>
            <a:lvl2pPr marL="1699184" indent="0" algn="ctr">
              <a:buNone/>
              <a:defRPr sz="7433"/>
            </a:lvl2pPr>
            <a:lvl3pPr marL="3398368" indent="0" algn="ctr">
              <a:buNone/>
              <a:defRPr sz="6690"/>
            </a:lvl3pPr>
            <a:lvl4pPr marL="5097551" indent="0" algn="ctr">
              <a:buNone/>
              <a:defRPr sz="5946"/>
            </a:lvl4pPr>
            <a:lvl5pPr marL="6796735" indent="0" algn="ctr">
              <a:buNone/>
              <a:defRPr sz="5946"/>
            </a:lvl5pPr>
            <a:lvl6pPr marL="8495919" indent="0" algn="ctr">
              <a:buNone/>
              <a:defRPr sz="5946"/>
            </a:lvl6pPr>
            <a:lvl7pPr marL="10195103" indent="0" algn="ctr">
              <a:buNone/>
              <a:defRPr sz="5946"/>
            </a:lvl7pPr>
            <a:lvl8pPr marL="11894287" indent="0" algn="ctr">
              <a:buNone/>
              <a:defRPr sz="5946"/>
            </a:lvl8pPr>
            <a:lvl9pPr marL="13593470" indent="0" algn="ctr">
              <a:buNone/>
              <a:defRPr sz="594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218-8528-4444-956D-55B30DB948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2588-A8D0-2548-9419-6DE9EA97C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41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218-8528-4444-956D-55B30DB948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2588-A8D0-2548-9419-6DE9EA97C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2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319525" y="2336377"/>
            <a:ext cx="7327717" cy="37189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6376" y="2336377"/>
            <a:ext cx="21558354" cy="37189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218-8528-4444-956D-55B30DB948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2588-A8D0-2548-9419-6DE9EA97C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218-8528-4444-956D-55B30DB948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2588-A8D0-2548-9419-6DE9EA97C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29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676" y="10940354"/>
            <a:ext cx="29310866" cy="18254215"/>
          </a:xfrm>
        </p:spPr>
        <p:txBody>
          <a:bodyPr anchor="b"/>
          <a:lstStyle>
            <a:lvl1pPr>
              <a:defRPr sz="222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8676" y="29367261"/>
            <a:ext cx="29310866" cy="9599461"/>
          </a:xfrm>
        </p:spPr>
        <p:txBody>
          <a:bodyPr/>
          <a:lstStyle>
            <a:lvl1pPr marL="0" indent="0">
              <a:buNone/>
              <a:defRPr sz="8920">
                <a:solidFill>
                  <a:schemeClr val="tx1">
                    <a:tint val="82000"/>
                  </a:schemeClr>
                </a:solidFill>
              </a:defRPr>
            </a:lvl1pPr>
            <a:lvl2pPr marL="1699184" indent="0">
              <a:buNone/>
              <a:defRPr sz="7433">
                <a:solidFill>
                  <a:schemeClr val="tx1">
                    <a:tint val="82000"/>
                  </a:schemeClr>
                </a:solidFill>
              </a:defRPr>
            </a:lvl2pPr>
            <a:lvl3pPr marL="3398368" indent="0">
              <a:buNone/>
              <a:defRPr sz="6690">
                <a:solidFill>
                  <a:schemeClr val="tx1">
                    <a:tint val="82000"/>
                  </a:schemeClr>
                </a:solidFill>
              </a:defRPr>
            </a:lvl3pPr>
            <a:lvl4pPr marL="5097551" indent="0">
              <a:buNone/>
              <a:defRPr sz="5946">
                <a:solidFill>
                  <a:schemeClr val="tx1">
                    <a:tint val="82000"/>
                  </a:schemeClr>
                </a:solidFill>
              </a:defRPr>
            </a:lvl4pPr>
            <a:lvl5pPr marL="6796735" indent="0">
              <a:buNone/>
              <a:defRPr sz="5946">
                <a:solidFill>
                  <a:schemeClr val="tx1">
                    <a:tint val="82000"/>
                  </a:schemeClr>
                </a:solidFill>
              </a:defRPr>
            </a:lvl5pPr>
            <a:lvl6pPr marL="8495919" indent="0">
              <a:buNone/>
              <a:defRPr sz="5946">
                <a:solidFill>
                  <a:schemeClr val="tx1">
                    <a:tint val="82000"/>
                  </a:schemeClr>
                </a:solidFill>
              </a:defRPr>
            </a:lvl6pPr>
            <a:lvl7pPr marL="10195103" indent="0">
              <a:buNone/>
              <a:defRPr sz="5946">
                <a:solidFill>
                  <a:schemeClr val="tx1">
                    <a:tint val="82000"/>
                  </a:schemeClr>
                </a:solidFill>
              </a:defRPr>
            </a:lvl7pPr>
            <a:lvl8pPr marL="11894287" indent="0">
              <a:buNone/>
              <a:defRPr sz="5946">
                <a:solidFill>
                  <a:schemeClr val="tx1">
                    <a:tint val="82000"/>
                  </a:schemeClr>
                </a:solidFill>
              </a:defRPr>
            </a:lvl8pPr>
            <a:lvl9pPr marL="13593470" indent="0">
              <a:buNone/>
              <a:defRPr sz="594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218-8528-4444-956D-55B30DB948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2588-A8D0-2548-9419-6DE9EA97C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10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6373" y="11681887"/>
            <a:ext cx="14443036" cy="278435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04204" y="11681887"/>
            <a:ext cx="14443036" cy="278435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218-8528-4444-956D-55B30DB948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2588-A8D0-2548-9419-6DE9EA97C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64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800" y="2336387"/>
            <a:ext cx="29310866" cy="84820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0803" y="10757498"/>
            <a:ext cx="14376659" cy="5272083"/>
          </a:xfrm>
        </p:spPr>
        <p:txBody>
          <a:bodyPr anchor="b"/>
          <a:lstStyle>
            <a:lvl1pPr marL="0" indent="0">
              <a:buNone/>
              <a:defRPr sz="8920" b="1"/>
            </a:lvl1pPr>
            <a:lvl2pPr marL="1699184" indent="0">
              <a:buNone/>
              <a:defRPr sz="7433" b="1"/>
            </a:lvl2pPr>
            <a:lvl3pPr marL="3398368" indent="0">
              <a:buNone/>
              <a:defRPr sz="6690" b="1"/>
            </a:lvl3pPr>
            <a:lvl4pPr marL="5097551" indent="0">
              <a:buNone/>
              <a:defRPr sz="5946" b="1"/>
            </a:lvl4pPr>
            <a:lvl5pPr marL="6796735" indent="0">
              <a:buNone/>
              <a:defRPr sz="5946" b="1"/>
            </a:lvl5pPr>
            <a:lvl6pPr marL="8495919" indent="0">
              <a:buNone/>
              <a:defRPr sz="5946" b="1"/>
            </a:lvl6pPr>
            <a:lvl7pPr marL="10195103" indent="0">
              <a:buNone/>
              <a:defRPr sz="5946" b="1"/>
            </a:lvl7pPr>
            <a:lvl8pPr marL="11894287" indent="0">
              <a:buNone/>
              <a:defRPr sz="5946" b="1"/>
            </a:lvl8pPr>
            <a:lvl9pPr marL="13593470" indent="0">
              <a:buNone/>
              <a:defRPr sz="59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0803" y="16029581"/>
            <a:ext cx="14376659" cy="23577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204206" y="10757498"/>
            <a:ext cx="14447462" cy="5272083"/>
          </a:xfrm>
        </p:spPr>
        <p:txBody>
          <a:bodyPr anchor="b"/>
          <a:lstStyle>
            <a:lvl1pPr marL="0" indent="0">
              <a:buNone/>
              <a:defRPr sz="8920" b="1"/>
            </a:lvl1pPr>
            <a:lvl2pPr marL="1699184" indent="0">
              <a:buNone/>
              <a:defRPr sz="7433" b="1"/>
            </a:lvl2pPr>
            <a:lvl3pPr marL="3398368" indent="0">
              <a:buNone/>
              <a:defRPr sz="6690" b="1"/>
            </a:lvl3pPr>
            <a:lvl4pPr marL="5097551" indent="0">
              <a:buNone/>
              <a:defRPr sz="5946" b="1"/>
            </a:lvl4pPr>
            <a:lvl5pPr marL="6796735" indent="0">
              <a:buNone/>
              <a:defRPr sz="5946" b="1"/>
            </a:lvl5pPr>
            <a:lvl6pPr marL="8495919" indent="0">
              <a:buNone/>
              <a:defRPr sz="5946" b="1"/>
            </a:lvl6pPr>
            <a:lvl7pPr marL="10195103" indent="0">
              <a:buNone/>
              <a:defRPr sz="5946" b="1"/>
            </a:lvl7pPr>
            <a:lvl8pPr marL="11894287" indent="0">
              <a:buNone/>
              <a:defRPr sz="5946" b="1"/>
            </a:lvl8pPr>
            <a:lvl9pPr marL="13593470" indent="0">
              <a:buNone/>
              <a:defRPr sz="59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204206" y="16029581"/>
            <a:ext cx="14447462" cy="23577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218-8528-4444-956D-55B30DB948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2588-A8D0-2548-9419-6DE9EA97C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7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218-8528-4444-956D-55B30DB948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2588-A8D0-2548-9419-6DE9EA97C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33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218-8528-4444-956D-55B30DB948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2588-A8D0-2548-9419-6DE9EA97C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82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800" y="2925551"/>
            <a:ext cx="10960600" cy="10239428"/>
          </a:xfrm>
        </p:spPr>
        <p:txBody>
          <a:bodyPr anchor="b"/>
          <a:lstStyle>
            <a:lvl1pPr>
              <a:defRPr sz="118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7462" y="6318387"/>
            <a:ext cx="17204204" cy="31185560"/>
          </a:xfrm>
        </p:spPr>
        <p:txBody>
          <a:bodyPr/>
          <a:lstStyle>
            <a:lvl1pPr>
              <a:defRPr sz="11893"/>
            </a:lvl1pPr>
            <a:lvl2pPr>
              <a:defRPr sz="10406"/>
            </a:lvl2pPr>
            <a:lvl3pPr>
              <a:defRPr sz="8920"/>
            </a:lvl3pPr>
            <a:lvl4pPr>
              <a:defRPr sz="7433"/>
            </a:lvl4pPr>
            <a:lvl5pPr>
              <a:defRPr sz="7433"/>
            </a:lvl5pPr>
            <a:lvl6pPr>
              <a:defRPr sz="7433"/>
            </a:lvl6pPr>
            <a:lvl7pPr>
              <a:defRPr sz="7433"/>
            </a:lvl7pPr>
            <a:lvl8pPr>
              <a:defRPr sz="7433"/>
            </a:lvl8pPr>
            <a:lvl9pPr>
              <a:defRPr sz="74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0800" y="13164979"/>
            <a:ext cx="10960600" cy="24389752"/>
          </a:xfrm>
        </p:spPr>
        <p:txBody>
          <a:bodyPr/>
          <a:lstStyle>
            <a:lvl1pPr marL="0" indent="0">
              <a:buNone/>
              <a:defRPr sz="5946"/>
            </a:lvl1pPr>
            <a:lvl2pPr marL="1699184" indent="0">
              <a:buNone/>
              <a:defRPr sz="5203"/>
            </a:lvl2pPr>
            <a:lvl3pPr marL="3398368" indent="0">
              <a:buNone/>
              <a:defRPr sz="4460"/>
            </a:lvl3pPr>
            <a:lvl4pPr marL="5097551" indent="0">
              <a:buNone/>
              <a:defRPr sz="3717"/>
            </a:lvl4pPr>
            <a:lvl5pPr marL="6796735" indent="0">
              <a:buNone/>
              <a:defRPr sz="3717"/>
            </a:lvl5pPr>
            <a:lvl6pPr marL="8495919" indent="0">
              <a:buNone/>
              <a:defRPr sz="3717"/>
            </a:lvl6pPr>
            <a:lvl7pPr marL="10195103" indent="0">
              <a:buNone/>
              <a:defRPr sz="3717"/>
            </a:lvl7pPr>
            <a:lvl8pPr marL="11894287" indent="0">
              <a:buNone/>
              <a:defRPr sz="3717"/>
            </a:lvl8pPr>
            <a:lvl9pPr marL="13593470" indent="0">
              <a:buNone/>
              <a:defRPr sz="37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218-8528-4444-956D-55B30DB948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2588-A8D0-2548-9419-6DE9EA97C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17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800" y="2925551"/>
            <a:ext cx="10960600" cy="10239428"/>
          </a:xfrm>
        </p:spPr>
        <p:txBody>
          <a:bodyPr anchor="b"/>
          <a:lstStyle>
            <a:lvl1pPr>
              <a:defRPr sz="118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447462" y="6318387"/>
            <a:ext cx="17204204" cy="31185560"/>
          </a:xfrm>
        </p:spPr>
        <p:txBody>
          <a:bodyPr anchor="t"/>
          <a:lstStyle>
            <a:lvl1pPr marL="0" indent="0">
              <a:buNone/>
              <a:defRPr sz="11893"/>
            </a:lvl1pPr>
            <a:lvl2pPr marL="1699184" indent="0">
              <a:buNone/>
              <a:defRPr sz="10406"/>
            </a:lvl2pPr>
            <a:lvl3pPr marL="3398368" indent="0">
              <a:buNone/>
              <a:defRPr sz="8920"/>
            </a:lvl3pPr>
            <a:lvl4pPr marL="5097551" indent="0">
              <a:buNone/>
              <a:defRPr sz="7433"/>
            </a:lvl4pPr>
            <a:lvl5pPr marL="6796735" indent="0">
              <a:buNone/>
              <a:defRPr sz="7433"/>
            </a:lvl5pPr>
            <a:lvl6pPr marL="8495919" indent="0">
              <a:buNone/>
              <a:defRPr sz="7433"/>
            </a:lvl6pPr>
            <a:lvl7pPr marL="10195103" indent="0">
              <a:buNone/>
              <a:defRPr sz="7433"/>
            </a:lvl7pPr>
            <a:lvl8pPr marL="11894287" indent="0">
              <a:buNone/>
              <a:defRPr sz="7433"/>
            </a:lvl8pPr>
            <a:lvl9pPr marL="13593470" indent="0">
              <a:buNone/>
              <a:defRPr sz="74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0800" y="13164979"/>
            <a:ext cx="10960600" cy="24389752"/>
          </a:xfrm>
        </p:spPr>
        <p:txBody>
          <a:bodyPr/>
          <a:lstStyle>
            <a:lvl1pPr marL="0" indent="0">
              <a:buNone/>
              <a:defRPr sz="5946"/>
            </a:lvl1pPr>
            <a:lvl2pPr marL="1699184" indent="0">
              <a:buNone/>
              <a:defRPr sz="5203"/>
            </a:lvl2pPr>
            <a:lvl3pPr marL="3398368" indent="0">
              <a:buNone/>
              <a:defRPr sz="4460"/>
            </a:lvl3pPr>
            <a:lvl4pPr marL="5097551" indent="0">
              <a:buNone/>
              <a:defRPr sz="3717"/>
            </a:lvl4pPr>
            <a:lvl5pPr marL="6796735" indent="0">
              <a:buNone/>
              <a:defRPr sz="3717"/>
            </a:lvl5pPr>
            <a:lvl6pPr marL="8495919" indent="0">
              <a:buNone/>
              <a:defRPr sz="3717"/>
            </a:lvl6pPr>
            <a:lvl7pPr marL="10195103" indent="0">
              <a:buNone/>
              <a:defRPr sz="3717"/>
            </a:lvl7pPr>
            <a:lvl8pPr marL="11894287" indent="0">
              <a:buNone/>
              <a:defRPr sz="3717"/>
            </a:lvl8pPr>
            <a:lvl9pPr marL="13593470" indent="0">
              <a:buNone/>
              <a:defRPr sz="37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218-8528-4444-956D-55B30DB948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2588-A8D0-2548-9419-6DE9EA97C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73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6374" y="2336387"/>
            <a:ext cx="29310866" cy="8482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6374" y="11681887"/>
            <a:ext cx="29310866" cy="27843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6373" y="40673293"/>
            <a:ext cx="7646313" cy="2336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4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208218-8528-4444-956D-55B30DB948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57072" y="40673293"/>
            <a:ext cx="11469469" cy="2336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4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00927" y="40673293"/>
            <a:ext cx="7646313" cy="2336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1B2588-A8D0-2548-9419-6DE9EA97C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6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398368" rtl="0" eaLnBrk="1" latinLnBrk="0" hangingPunct="1">
        <a:lnSpc>
          <a:spcPct val="90000"/>
        </a:lnSpc>
        <a:spcBef>
          <a:spcPct val="0"/>
        </a:spcBef>
        <a:buNone/>
        <a:defRPr sz="163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9592" indent="-849592" algn="l" defTabSz="3398368" rtl="0" eaLnBrk="1" latinLnBrk="0" hangingPunct="1">
        <a:lnSpc>
          <a:spcPct val="90000"/>
        </a:lnSpc>
        <a:spcBef>
          <a:spcPts val="3717"/>
        </a:spcBef>
        <a:buFont typeface="Arial" panose="020B0604020202020204" pitchFamily="34" charset="0"/>
        <a:buChar char="•"/>
        <a:defRPr sz="10406" kern="1200">
          <a:solidFill>
            <a:schemeClr val="tx1"/>
          </a:solidFill>
          <a:latin typeface="+mn-lt"/>
          <a:ea typeface="+mn-ea"/>
          <a:cs typeface="+mn-cs"/>
        </a:defRPr>
      </a:lvl1pPr>
      <a:lvl2pPr marL="2548776" indent="-849592" algn="l" defTabSz="3398368" rtl="0" eaLnBrk="1" latinLnBrk="0" hangingPunct="1">
        <a:lnSpc>
          <a:spcPct val="90000"/>
        </a:lnSpc>
        <a:spcBef>
          <a:spcPts val="1858"/>
        </a:spcBef>
        <a:buFont typeface="Arial" panose="020B0604020202020204" pitchFamily="34" charset="0"/>
        <a:buChar char="•"/>
        <a:defRPr sz="8920" kern="1200">
          <a:solidFill>
            <a:schemeClr val="tx1"/>
          </a:solidFill>
          <a:latin typeface="+mn-lt"/>
          <a:ea typeface="+mn-ea"/>
          <a:cs typeface="+mn-cs"/>
        </a:defRPr>
      </a:lvl2pPr>
      <a:lvl3pPr marL="4247960" indent="-849592" algn="l" defTabSz="3398368" rtl="0" eaLnBrk="1" latinLnBrk="0" hangingPunct="1">
        <a:lnSpc>
          <a:spcPct val="90000"/>
        </a:lnSpc>
        <a:spcBef>
          <a:spcPts val="1858"/>
        </a:spcBef>
        <a:buFont typeface="Arial" panose="020B0604020202020204" pitchFamily="34" charset="0"/>
        <a:buChar char="•"/>
        <a:defRPr sz="7433" kern="1200">
          <a:solidFill>
            <a:schemeClr val="tx1"/>
          </a:solidFill>
          <a:latin typeface="+mn-lt"/>
          <a:ea typeface="+mn-ea"/>
          <a:cs typeface="+mn-cs"/>
        </a:defRPr>
      </a:lvl3pPr>
      <a:lvl4pPr marL="5947143" indent="-849592" algn="l" defTabSz="3398368" rtl="0" eaLnBrk="1" latinLnBrk="0" hangingPunct="1">
        <a:lnSpc>
          <a:spcPct val="90000"/>
        </a:lnSpc>
        <a:spcBef>
          <a:spcPts val="1858"/>
        </a:spcBef>
        <a:buFont typeface="Arial" panose="020B0604020202020204" pitchFamily="34" charset="0"/>
        <a:buChar char="•"/>
        <a:defRPr sz="6690" kern="1200">
          <a:solidFill>
            <a:schemeClr val="tx1"/>
          </a:solidFill>
          <a:latin typeface="+mn-lt"/>
          <a:ea typeface="+mn-ea"/>
          <a:cs typeface="+mn-cs"/>
        </a:defRPr>
      </a:lvl4pPr>
      <a:lvl5pPr marL="7646327" indent="-849592" algn="l" defTabSz="3398368" rtl="0" eaLnBrk="1" latinLnBrk="0" hangingPunct="1">
        <a:lnSpc>
          <a:spcPct val="90000"/>
        </a:lnSpc>
        <a:spcBef>
          <a:spcPts val="1858"/>
        </a:spcBef>
        <a:buFont typeface="Arial" panose="020B0604020202020204" pitchFamily="34" charset="0"/>
        <a:buChar char="•"/>
        <a:defRPr sz="6690" kern="1200">
          <a:solidFill>
            <a:schemeClr val="tx1"/>
          </a:solidFill>
          <a:latin typeface="+mn-lt"/>
          <a:ea typeface="+mn-ea"/>
          <a:cs typeface="+mn-cs"/>
        </a:defRPr>
      </a:lvl5pPr>
      <a:lvl6pPr marL="9345511" indent="-849592" algn="l" defTabSz="3398368" rtl="0" eaLnBrk="1" latinLnBrk="0" hangingPunct="1">
        <a:lnSpc>
          <a:spcPct val="90000"/>
        </a:lnSpc>
        <a:spcBef>
          <a:spcPts val="1858"/>
        </a:spcBef>
        <a:buFont typeface="Arial" panose="020B0604020202020204" pitchFamily="34" charset="0"/>
        <a:buChar char="•"/>
        <a:defRPr sz="6690" kern="1200">
          <a:solidFill>
            <a:schemeClr val="tx1"/>
          </a:solidFill>
          <a:latin typeface="+mn-lt"/>
          <a:ea typeface="+mn-ea"/>
          <a:cs typeface="+mn-cs"/>
        </a:defRPr>
      </a:lvl6pPr>
      <a:lvl7pPr marL="11044695" indent="-849592" algn="l" defTabSz="3398368" rtl="0" eaLnBrk="1" latinLnBrk="0" hangingPunct="1">
        <a:lnSpc>
          <a:spcPct val="90000"/>
        </a:lnSpc>
        <a:spcBef>
          <a:spcPts val="1858"/>
        </a:spcBef>
        <a:buFont typeface="Arial" panose="020B0604020202020204" pitchFamily="34" charset="0"/>
        <a:buChar char="•"/>
        <a:defRPr sz="6690" kern="1200">
          <a:solidFill>
            <a:schemeClr val="tx1"/>
          </a:solidFill>
          <a:latin typeface="+mn-lt"/>
          <a:ea typeface="+mn-ea"/>
          <a:cs typeface="+mn-cs"/>
        </a:defRPr>
      </a:lvl7pPr>
      <a:lvl8pPr marL="12743879" indent="-849592" algn="l" defTabSz="3398368" rtl="0" eaLnBrk="1" latinLnBrk="0" hangingPunct="1">
        <a:lnSpc>
          <a:spcPct val="90000"/>
        </a:lnSpc>
        <a:spcBef>
          <a:spcPts val="1858"/>
        </a:spcBef>
        <a:buFont typeface="Arial" panose="020B0604020202020204" pitchFamily="34" charset="0"/>
        <a:buChar char="•"/>
        <a:defRPr sz="6690" kern="1200">
          <a:solidFill>
            <a:schemeClr val="tx1"/>
          </a:solidFill>
          <a:latin typeface="+mn-lt"/>
          <a:ea typeface="+mn-ea"/>
          <a:cs typeface="+mn-cs"/>
        </a:defRPr>
      </a:lvl8pPr>
      <a:lvl9pPr marL="14443062" indent="-849592" algn="l" defTabSz="3398368" rtl="0" eaLnBrk="1" latinLnBrk="0" hangingPunct="1">
        <a:lnSpc>
          <a:spcPct val="90000"/>
        </a:lnSpc>
        <a:spcBef>
          <a:spcPts val="1858"/>
        </a:spcBef>
        <a:buFont typeface="Arial" panose="020B0604020202020204" pitchFamily="34" charset="0"/>
        <a:buChar char="•"/>
        <a:defRPr sz="66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98368" rtl="0" eaLnBrk="1" latinLnBrk="0" hangingPunct="1">
        <a:defRPr sz="6690" kern="1200">
          <a:solidFill>
            <a:schemeClr val="tx1"/>
          </a:solidFill>
          <a:latin typeface="+mn-lt"/>
          <a:ea typeface="+mn-ea"/>
          <a:cs typeface="+mn-cs"/>
        </a:defRPr>
      </a:lvl1pPr>
      <a:lvl2pPr marL="1699184" algn="l" defTabSz="3398368" rtl="0" eaLnBrk="1" latinLnBrk="0" hangingPunct="1">
        <a:defRPr sz="6690" kern="1200">
          <a:solidFill>
            <a:schemeClr val="tx1"/>
          </a:solidFill>
          <a:latin typeface="+mn-lt"/>
          <a:ea typeface="+mn-ea"/>
          <a:cs typeface="+mn-cs"/>
        </a:defRPr>
      </a:lvl2pPr>
      <a:lvl3pPr marL="3398368" algn="l" defTabSz="3398368" rtl="0" eaLnBrk="1" latinLnBrk="0" hangingPunct="1">
        <a:defRPr sz="6690" kern="1200">
          <a:solidFill>
            <a:schemeClr val="tx1"/>
          </a:solidFill>
          <a:latin typeface="+mn-lt"/>
          <a:ea typeface="+mn-ea"/>
          <a:cs typeface="+mn-cs"/>
        </a:defRPr>
      </a:lvl3pPr>
      <a:lvl4pPr marL="5097551" algn="l" defTabSz="3398368" rtl="0" eaLnBrk="1" latinLnBrk="0" hangingPunct="1">
        <a:defRPr sz="6690" kern="1200">
          <a:solidFill>
            <a:schemeClr val="tx1"/>
          </a:solidFill>
          <a:latin typeface="+mn-lt"/>
          <a:ea typeface="+mn-ea"/>
          <a:cs typeface="+mn-cs"/>
        </a:defRPr>
      </a:lvl4pPr>
      <a:lvl5pPr marL="6796735" algn="l" defTabSz="3398368" rtl="0" eaLnBrk="1" latinLnBrk="0" hangingPunct="1">
        <a:defRPr sz="6690" kern="1200">
          <a:solidFill>
            <a:schemeClr val="tx1"/>
          </a:solidFill>
          <a:latin typeface="+mn-lt"/>
          <a:ea typeface="+mn-ea"/>
          <a:cs typeface="+mn-cs"/>
        </a:defRPr>
      </a:lvl5pPr>
      <a:lvl6pPr marL="8495919" algn="l" defTabSz="3398368" rtl="0" eaLnBrk="1" latinLnBrk="0" hangingPunct="1">
        <a:defRPr sz="6690" kern="1200">
          <a:solidFill>
            <a:schemeClr val="tx1"/>
          </a:solidFill>
          <a:latin typeface="+mn-lt"/>
          <a:ea typeface="+mn-ea"/>
          <a:cs typeface="+mn-cs"/>
        </a:defRPr>
      </a:lvl6pPr>
      <a:lvl7pPr marL="10195103" algn="l" defTabSz="3398368" rtl="0" eaLnBrk="1" latinLnBrk="0" hangingPunct="1">
        <a:defRPr sz="6690" kern="1200">
          <a:solidFill>
            <a:schemeClr val="tx1"/>
          </a:solidFill>
          <a:latin typeface="+mn-lt"/>
          <a:ea typeface="+mn-ea"/>
          <a:cs typeface="+mn-cs"/>
        </a:defRPr>
      </a:lvl7pPr>
      <a:lvl8pPr marL="11894287" algn="l" defTabSz="3398368" rtl="0" eaLnBrk="1" latinLnBrk="0" hangingPunct="1">
        <a:defRPr sz="6690" kern="1200">
          <a:solidFill>
            <a:schemeClr val="tx1"/>
          </a:solidFill>
          <a:latin typeface="+mn-lt"/>
          <a:ea typeface="+mn-ea"/>
          <a:cs typeface="+mn-cs"/>
        </a:defRPr>
      </a:lvl8pPr>
      <a:lvl9pPr marL="13593470" algn="l" defTabSz="3398368" rtl="0" eaLnBrk="1" latinLnBrk="0" hangingPunct="1">
        <a:defRPr sz="66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.tif"/><Relationship Id="rId7" Type="http://schemas.openxmlformats.org/officeDocument/2006/relationships/image" Target="../media/image3.png"/><Relationship Id="rId2" Type="http://schemas.openxmlformats.org/officeDocument/2006/relationships/hyperlink" Target="https://collaborativedrug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hub.com/cdd/bioassay-express" TargetMode="External"/><Relationship Id="rId5" Type="http://schemas.openxmlformats.org/officeDocument/2006/relationships/hyperlink" Target="https://beta.bioassayexpress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B23EB3B2-9B3D-3DB0-F8CA-DEAC7FF8EC3D}"/>
              </a:ext>
            </a:extLst>
          </p:cNvPr>
          <p:cNvSpPr/>
          <p:nvPr/>
        </p:nvSpPr>
        <p:spPr>
          <a:xfrm>
            <a:off x="14904629" y="17112253"/>
            <a:ext cx="16896445" cy="53553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ome of the doors we unlock by describing molecules using generative models">
            <a:extLst>
              <a:ext uri="{FF2B5EF4-FFF2-40B4-BE49-F238E27FC236}">
                <a16:creationId xmlns:a16="http://schemas.microsoft.com/office/drawing/2014/main" id="{95AAD5B8-0C9F-85D1-F42A-A0B07682EC4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64823" y="397492"/>
            <a:ext cx="31436742" cy="3330390"/>
          </a:xfrm>
          <a:prstGeom prst="rect">
            <a:avLst/>
          </a:prstGeom>
        </p:spPr>
        <p:txBody>
          <a:bodyPr>
            <a:normAutofit/>
          </a:bodyPr>
          <a:lstStyle>
            <a:lvl1pPr defTabSz="2365188">
              <a:defRPr sz="11252" spc="-225"/>
            </a:lvl1pPr>
          </a:lstStyle>
          <a:p>
            <a:pPr algn="l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ontologies to make bioassay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protocols machine readable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lex M. Clark">
            <a:extLst>
              <a:ext uri="{FF2B5EF4-FFF2-40B4-BE49-F238E27FC236}">
                <a16:creationId xmlns:a16="http://schemas.microsoft.com/office/drawing/2014/main" id="{87494F58-0C35-7684-D131-6B86828ED9FB}"/>
              </a:ext>
            </a:extLst>
          </p:cNvPr>
          <p:cNvSpPr txBox="1">
            <a:spLocks/>
          </p:cNvSpPr>
          <p:nvPr/>
        </p:nvSpPr>
        <p:spPr>
          <a:xfrm>
            <a:off x="1147630" y="4081018"/>
            <a:ext cx="32629438" cy="3268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1097074" indent="-1097074" algn="l" defTabSz="4388297" rtl="0" eaLnBrk="1" latinLnBrk="0" hangingPunct="1">
              <a:lnSpc>
                <a:spcPct val="90000"/>
              </a:lnSpc>
              <a:spcBef>
                <a:spcPts val="4799"/>
              </a:spcBef>
              <a:buFont typeface="Arial" panose="020B0604020202020204" pitchFamily="34" charset="0"/>
              <a:buChar char="•"/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91223" indent="-1097074" algn="l" defTabSz="4388297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5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371" indent="-1097074" algn="l" defTabSz="4388297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9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79520" indent="-1097074" algn="l" defTabSz="4388297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3668" indent="-1097074" algn="l" defTabSz="4388297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7817" indent="-1097074" algn="l" defTabSz="4388297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1965" indent="-1097074" algn="l" defTabSz="4388297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6114" indent="-1097074" algn="l" defTabSz="4388297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0262" indent="-1097074" algn="l" defTabSz="4388297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Christopher Southan</a:t>
            </a:r>
            <a:r>
              <a:rPr lang="en-CA" sz="66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CA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Alex M. Clark</a:t>
            </a:r>
            <a:r>
              <a:rPr lang="en-CA" sz="66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CA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Barry A. Bunin</a:t>
            </a:r>
            <a:r>
              <a:rPr lang="en-CA" sz="66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4183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CA" sz="4183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Deanery of Biomedical Sciences,  University of Edinburgh, </a:t>
            </a:r>
            <a:r>
              <a:rPr lang="en-GB" sz="48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Collaborative Drug Discovery, Inc. </a:t>
            </a:r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</a:t>
            </a:r>
            <a:r>
              <a:rPr lang="en-CA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ttps://collaborativedrug.com</a:t>
            </a:r>
            <a:r>
              <a:rPr lang="en-CA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ORCID IDs: 0000-0001-9580-0446, 0000-0002-3395-4666, 0000-0003-2174-3295</a:t>
            </a:r>
          </a:p>
          <a:p>
            <a:pPr marL="0" indent="0">
              <a:buNone/>
            </a:pPr>
            <a:endParaRPr lang="en-CA" sz="4183" dirty="0"/>
          </a:p>
          <a:p>
            <a:pPr marL="0" indent="0">
              <a:buNone/>
            </a:pPr>
            <a:endParaRPr lang="en-CA" sz="4183" dirty="0"/>
          </a:p>
          <a:p>
            <a:pPr marL="0" indent="0">
              <a:buNone/>
            </a:pPr>
            <a:endParaRPr lang="en-CA" sz="4183" dirty="0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DD0CF867-A222-8140-59ED-774D9D962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3361" y="1231293"/>
            <a:ext cx="7264532" cy="2357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0AA31E-2B3B-E298-B45E-36789FEA6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7893" y="1145090"/>
            <a:ext cx="5866368" cy="2511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8D1830-05D6-8E4F-06A7-C3F829DBB3F7}"/>
              </a:ext>
            </a:extLst>
          </p:cNvPr>
          <p:cNvSpPr txBox="1"/>
          <p:nvPr/>
        </p:nvSpPr>
        <p:spPr>
          <a:xfrm>
            <a:off x="1110528" y="7384454"/>
            <a:ext cx="312910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GB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Cheminformatics and bioinformatics have been machine-readable for decades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 assay informatics is under-developed and reported measurements are rarely FAIR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ontologies are standardised and defined but challenging to know how best to use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A169A5-BE2F-5F47-15C1-C3CCDA70025C}"/>
              </a:ext>
            </a:extLst>
          </p:cNvPr>
          <p:cNvSpPr txBox="1"/>
          <p:nvPr/>
        </p:nvSpPr>
        <p:spPr>
          <a:xfrm>
            <a:off x="1019148" y="11506574"/>
            <a:ext cx="3129103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a Common Assay Template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Needs to encompass most of what we need to know for screening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Example of BioAssay Express built for curation of primary  public data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Test-bed for experimental features such as; data entry, searching, analysis, machine learning, text creation and the flexibility of additional options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template below  (Pistoia Alliance Template is larger and more detailed, see reference at bottom)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6DA9F6-20AF-5EAF-A884-274AEA9ECA76}"/>
              </a:ext>
            </a:extLst>
          </p:cNvPr>
          <p:cNvSpPr txBox="1"/>
          <p:nvPr/>
        </p:nvSpPr>
        <p:spPr>
          <a:xfrm>
            <a:off x="1198406" y="22694709"/>
            <a:ext cx="2958416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Curation at Collaborative Drug Discovery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Grant funded: expert curation plus machine learning support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4000 assays from PubChem using Common Assay Template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Pistoia Alliance </a:t>
            </a:r>
            <a:r>
              <a:rPr lang="en-GB" sz="5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DataFAIRy</a:t>
            </a:r>
            <a: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project: 2300 detailed assays using Pistoia Alliance Assay Template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Openly available diverse sources including  literature, PubChem BioAssay and vendor collections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https://beta.bioassayexpress.com</a:t>
            </a:r>
            <a: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https://github.com/cdd/bioassay-express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EDCCC-E20F-4632-2756-3EBFEEC19A66}"/>
              </a:ext>
            </a:extLst>
          </p:cNvPr>
          <p:cNvSpPr txBox="1"/>
          <p:nvPr/>
        </p:nvSpPr>
        <p:spPr>
          <a:xfrm>
            <a:off x="1198406" y="28843372"/>
            <a:ext cx="3187902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6300" indent="-876300"/>
            <a:r>
              <a:rPr lang="en-US" sz="72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Annotation as a product</a:t>
            </a:r>
            <a:endParaRPr lang="en-GB" sz="7200" b="1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BioAssay Express: advanced prototype, open source</a:t>
            </a:r>
            <a:endParaRPr lang="en-GB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CDD Vault Annotations</a:t>
            </a:r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20% of metadata &gt; 80% value.</a:t>
            </a:r>
            <a:endParaRPr lang="en-GB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Va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ult users</a:t>
            </a: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&gt; shared practice</a:t>
            </a:r>
            <a:endParaRPr lang="en-GB" sz="5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Knowing about the semantic web is optional</a:t>
            </a:r>
            <a:endParaRPr lang="en-GB" sz="5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Introduce ontologies and templates gently</a:t>
            </a:r>
            <a:endParaRPr lang="en-GB" sz="5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Well-defined set of terms</a:t>
            </a:r>
            <a:endParaRPr lang="en-GB" sz="5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Everyone has access to same vocabulary</a:t>
            </a:r>
            <a:endParaRPr lang="en-GB" sz="5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5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Minable features display </a:t>
            </a: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shown on right </a:t>
            </a:r>
            <a:endParaRPr lang="en-GB" sz="5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18C3A4-4CDF-6926-2F30-31DD9D988F35}"/>
              </a:ext>
            </a:extLst>
          </p:cNvPr>
          <p:cNvSpPr txBox="1"/>
          <p:nvPr/>
        </p:nvSpPr>
        <p:spPr>
          <a:xfrm>
            <a:off x="1293689" y="37770806"/>
            <a:ext cx="2604280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Acknowledgments and reference</a:t>
            </a:r>
          </a:p>
          <a:p>
            <a: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would like to acknowledge our esteemed co-authors on the Open-Access paper below  </a:t>
            </a:r>
          </a:p>
          <a:p>
            <a: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GB" sz="5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Bioassay protocol metadata annotation: Proposed standards adoption</a:t>
            </a:r>
            <a: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SLAS </a:t>
            </a:r>
            <a:r>
              <a:rPr lang="en-GB" sz="5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Discov</a:t>
            </a:r>
            <a: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2024 Oct 19;29(8):100188. </a:t>
            </a:r>
            <a:r>
              <a:rPr lang="en-GB" sz="5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10.1016/j.slasd.2024.100188. </a:t>
            </a:r>
            <a:r>
              <a:rPr lang="en-GB" sz="54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PMID: 39427714  </a:t>
            </a:r>
          </a:p>
          <a:p>
            <a:endParaRPr lang="en-GB" sz="5400" b="0" i="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54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(Link via the QR code on the right) </a:t>
            </a:r>
            <a:endParaRPr lang="en-GB" sz="7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25CC2B-13A2-5971-8C4B-8CAE54C727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12259" y="28593005"/>
            <a:ext cx="14417737" cy="921770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381AC80-9815-9B2D-89F2-9783DC045F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527" y="17362870"/>
            <a:ext cx="12301959" cy="477014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5EE713FC-05AA-5674-D890-8AF0E69021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33596" y="17630883"/>
            <a:ext cx="16239424" cy="4600558"/>
          </a:xfrm>
          <a:prstGeom prst="rect">
            <a:avLst/>
          </a:prstGeom>
        </p:spPr>
      </p:pic>
      <p:pic>
        <p:nvPicPr>
          <p:cNvPr id="11" name="Picture 1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19A9381-BC4E-D10B-09C1-0A8DE0BB91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54873" y="38130459"/>
            <a:ext cx="5355312" cy="535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42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346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Using ontologies to make bioassay protocols machine readable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Clark</dc:creator>
  <cp:lastModifiedBy>Christopher Southan</cp:lastModifiedBy>
  <cp:revision>16</cp:revision>
  <dcterms:created xsi:type="dcterms:W3CDTF">2024-10-29T13:34:05Z</dcterms:created>
  <dcterms:modified xsi:type="dcterms:W3CDTF">2024-12-06T20:03:19Z</dcterms:modified>
</cp:coreProperties>
</file>